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D4FF-8FAB-4ACD-B630-1A8185903177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11744-E980-4C58-911F-F698727AB17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79712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recursos destinados a mejorar los procesos logísticos de las centrales, mercados de abasto y mercados públicos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716016" y="2348880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268278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los recursos destinados  por la Federación y los estados a mejorar los procesos logísticos de las centrales, mercados de abasto y mercados públicos  en relación con el total de recursos destinados  por la Federación y los estados para promover el desarrollo regional.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41397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35697" y="4653136"/>
          <a:ext cx="6768751" cy="1706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8064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</a:t>
                      </a:r>
                      <a:endParaRPr lang="es-MX" sz="1400" dirty="0"/>
                    </a:p>
                  </a:txBody>
                  <a:tcPr/>
                </a:tc>
              </a:tr>
              <a:tr h="7508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Recursos destinados a mejorar los procesos logísticos de las centrales, mercados de abasto y mercados públicos para mejorar sus procesos logísticos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Recursos destinados para promover el desarrollo regional en el período 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80649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23528" y="4277995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s-MX" dirty="0">
                <a:solidFill>
                  <a:prstClr val="black"/>
                </a:solidFill>
              </a:rPr>
              <a:t> Proyectos apoyados vía asignación directa a través de los convenios de coordinación con los </a:t>
            </a:r>
            <a:r>
              <a:rPr lang="es-MX" dirty="0" smtClean="0">
                <a:solidFill>
                  <a:prstClr val="black"/>
                </a:solidFill>
              </a:rPr>
              <a:t>estados relacionadas con la construcción o  modernización de centrales de abasto y mercados públicos.</a:t>
            </a:r>
            <a:endParaRPr lang="es-MX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539552" y="1268760"/>
            <a:ext cx="8136904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1" y="1628800"/>
          <a:ext cx="8136904" cy="2164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25670"/>
                <a:gridCol w="1525670"/>
                <a:gridCol w="50855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 anual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Avance</a:t>
                      </a:r>
                      <a:r>
                        <a:rPr lang="es-MX" sz="1600" baseline="0" dirty="0" smtClean="0"/>
                        <a:t> diciembre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7.4%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6.4%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 </a:t>
                      </a:r>
                      <a:r>
                        <a:rPr lang="es-MX" sz="1400" dirty="0" smtClean="0"/>
                        <a:t>A través de los convenios de coordinación con las entidades federativas, el INADEM comprometió 80 millones de pesos para el desarrollo de 17 proyectos del sector logística que contribuyen a elevar la competitividad de centrales y mercados de abasto, de un total de 1,248.7 millones de pesos destinados a promover el desarrollo regional, con lo que se cubre en 86% la meta de atención programada.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235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6</cp:revision>
  <dcterms:created xsi:type="dcterms:W3CDTF">2015-09-21T17:26:01Z</dcterms:created>
  <dcterms:modified xsi:type="dcterms:W3CDTF">2016-10-18T00:46:32Z</dcterms:modified>
</cp:coreProperties>
</file>